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468" r:id="rId10"/>
    <p:sldId id="2488" r:id="rId11"/>
    <p:sldId id="2474" r:id="rId12"/>
    <p:sldId id="2489" r:id="rId13"/>
    <p:sldId id="2490" r:id="rId14"/>
    <p:sldId id="2479" r:id="rId15"/>
    <p:sldId id="2491" r:id="rId16"/>
    <p:sldId id="2495" r:id="rId17"/>
    <p:sldId id="2493" r:id="rId18"/>
    <p:sldId id="2481" r:id="rId19"/>
    <p:sldId id="2494" r:id="rId20"/>
    <p:sldId id="2492" r:id="rId21"/>
    <p:sldId id="2483" r:id="rId22"/>
    <p:sldId id="2482" r:id="rId23"/>
    <p:sldId id="2469" r:id="rId24"/>
    <p:sldId id="2471" r:id="rId25"/>
    <p:sldId id="2472" r:id="rId26"/>
    <p:sldId id="2477" r:id="rId27"/>
    <p:sldId id="24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52"/>
    <a:srgbClr val="01023B"/>
    <a:srgbClr val="EA9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96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9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Glavno pitanje sada je zašto bi kriptovalute imale bilo kakvu vrednost onda, ako je ovo sve što one predstavljaju?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Šta mene sprečava da ubacim na primer milion novih novčića u sistem u okviru jedne transakcije i ko uopšte proverava da li ja imam dovoljno novčića kod sebe?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1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Napraviću paralelu sa nečim što je lako za zamisliti iz stvarnog života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85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posebna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PRAĆENJE 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490008"/>
            <a:ext cx="511118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Veliki problem je praćenje transakcije, jer nije isplativo za svaku transakciju vraćati se unazad kroz čitav lanac radi provere da li korisnik ima dovoljno novčića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Očigledno je potreban dodatni mehanizam koji će proveravati da li korisnici uopšte mogu da pošalju transakciju bez da </a:t>
            </a:r>
            <a:r>
              <a:rPr lang="en-US" sz="2000" dirty="0">
                <a:latin typeface="Calibri" panose="020F0502020204030204"/>
              </a:rPr>
              <a:t>“</a:t>
            </a:r>
            <a:r>
              <a:rPr lang="sr-Latn-RS" sz="2000" dirty="0">
                <a:latin typeface="Calibri" panose="020F0502020204030204"/>
              </a:rPr>
              <a:t>odu u minus</a:t>
            </a:r>
            <a:r>
              <a:rPr lang="en-US" sz="2000" dirty="0">
                <a:latin typeface="Calibri" panose="020F0502020204030204"/>
              </a:rPr>
              <a:t>”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Uvode se dodatna polja unutar svake od 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(U nekim stvarnim sistemima i cele dodatne strukture podataka pored blockchaina)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095999" y="1490008"/>
            <a:ext cx="551751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Uvodi se referenca na blokove unazad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+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Svaka transakcija se deli na dve: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Stvarna – ista kao i do sada</a:t>
            </a:r>
          </a:p>
          <a:p>
            <a:pPr marL="457200" indent="-457200">
              <a:spcAft>
                <a:spcPts val="200"/>
              </a:spcAft>
              <a:buAutoNum type="arabicParenR"/>
            </a:pPr>
            <a:r>
              <a:rPr lang="sr-Latn-RS" sz="2000" dirty="0">
                <a:latin typeface="Calibri" panose="020F0502020204030204"/>
              </a:rPr>
              <a:t>Lažna – povrat nepotrošenih novčića samome sebi</a:t>
            </a:r>
          </a:p>
        </p:txBody>
      </p:sp>
    </p:spTree>
    <p:extLst>
      <p:ext uri="{BB962C8B-B14F-4D97-AF65-F5344CB8AC3E}">
        <p14:creationId xmlns:p14="http://schemas.microsoft.com/office/powerpoint/2010/main" val="91382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20E15-CB50-BA96-D64D-41701DF60F81}"/>
              </a:ext>
            </a:extLst>
          </p:cNvPr>
          <p:cNvSpPr txBox="1"/>
          <p:nvPr/>
        </p:nvSpPr>
        <p:spPr>
          <a:xfrm>
            <a:off x="4354717" y="2263366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IZMENITI</a:t>
            </a:r>
          </a:p>
        </p:txBody>
      </p:sp>
    </p:spTree>
    <p:extLst>
      <p:ext uri="{BB962C8B-B14F-4D97-AF65-F5344CB8AC3E}">
        <p14:creationId xmlns:p14="http://schemas.microsoft.com/office/powerpoint/2010/main" val="3869554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r="20251"/>
          <a:stretch/>
        </p:blipFill>
        <p:spPr>
          <a:xfrm>
            <a:off x="6762395" y="19050"/>
            <a:ext cx="5411747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6095706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Zamislimo da prijatelji svaki dan idu zajedno u grad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Komplikovano im je da se svaki put raskusuravaju međusobno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Zato odluče da zapisuju ko kome koliko duguje, i da tek na kraju svakog meseca vrate jedni drugima novac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Primer: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Luki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20£</a:t>
            </a:r>
          </a:p>
          <a:p>
            <a:pPr>
              <a:spcAft>
                <a:spcPts val="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Andreju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30£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10£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---------------------------------------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daje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20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</a:p>
        </p:txBody>
      </p:sp>
    </p:spTree>
    <p:extLst>
      <p:ext uri="{BB962C8B-B14F-4D97-AF65-F5344CB8AC3E}">
        <p14:creationId xmlns:p14="http://schemas.microsoft.com/office/powerpoint/2010/main" val="174371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umesto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svesku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zapisuju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nekom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koji 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ne koriste heš funkcije već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28490" y="1297168"/>
            <a:ext cx="71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ključem, ali to ovde nije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potrebno jer želimo da bilo ko može da proveri da je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Alisa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šalje Bobu poruku </a:t>
            </a:r>
            <a:r>
              <a:rPr lang="en-US" sz="2000" i="1" dirty="0">
                <a:solidFill>
                  <a:sysClr val="windowText" lastClr="000000"/>
                </a:solidFill>
                <a:latin typeface="Calibri" panose="020F0502020204030204"/>
              </a:rPr>
              <a:t>MSG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Dogovore se pre slanja oko parametara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jednačina krive i polje nad kojim je definisana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i="1" dirty="0">
                <a:solidFill>
                  <a:sysClr val="windowText" lastClr="000000"/>
                </a:solidFill>
                <a:latin typeface="Calibri" panose="020F0502020204030204"/>
              </a:rPr>
              <a:t>G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/>
              <a:t>baznu</a:t>
            </a:r>
            <a:r>
              <a:rPr lang="en-US" sz="2000" dirty="0"/>
              <a:t> </a:t>
            </a:r>
            <a:r>
              <a:rPr lang="en-US" sz="2000" dirty="0" err="1"/>
              <a:t>tačku</a:t>
            </a:r>
            <a:r>
              <a:rPr lang="en-US" sz="2000" dirty="0"/>
              <a:t> </a:t>
            </a:r>
            <a:r>
              <a:rPr lang="en-US" sz="2000" dirty="0" err="1"/>
              <a:t>krive</a:t>
            </a:r>
            <a:r>
              <a:rPr lang="en-US" sz="2000" dirty="0"/>
              <a:t> </a:t>
            </a:r>
            <a:r>
              <a:rPr lang="sr-Latn-RS" sz="2000" i="1" dirty="0"/>
              <a:t>C</a:t>
            </a:r>
            <a:r>
              <a:rPr lang="sr-Latn-RS" sz="2000" dirty="0"/>
              <a:t> </a:t>
            </a:r>
            <a:r>
              <a:rPr lang="en-US" sz="2000" dirty="0"/>
              <a:t>u </a:t>
            </a:r>
            <a:r>
              <a:rPr lang="en-US" sz="2000" dirty="0" err="1"/>
              <a:t>okviru</a:t>
            </a:r>
            <a:r>
              <a:rPr lang="en-US" sz="2000" dirty="0"/>
              <a:t> </a:t>
            </a:r>
            <a:r>
              <a:rPr lang="en-US" sz="2000" dirty="0" err="1"/>
              <a:t>grupe</a:t>
            </a:r>
            <a:r>
              <a:rPr lang="en-US" sz="2000" dirty="0"/>
              <a:t> </a:t>
            </a:r>
            <a:r>
              <a:rPr lang="en-US" sz="2000" dirty="0" err="1"/>
              <a:t>reda</a:t>
            </a:r>
            <a:r>
              <a:rPr lang="en-US" sz="2000" dirty="0"/>
              <a:t> </a:t>
            </a:r>
            <a:r>
              <a:rPr lang="en-US" sz="2000" dirty="0" err="1"/>
              <a:t>nekog</a:t>
            </a:r>
            <a:br>
              <a:rPr lang="en-US" sz="2000" dirty="0"/>
            </a:br>
            <a:r>
              <a:rPr lang="en-US" sz="2000" dirty="0" err="1"/>
              <a:t>prostog</a:t>
            </a:r>
            <a:r>
              <a:rPr lang="en-US" sz="2000" dirty="0"/>
              <a:t> </a:t>
            </a:r>
            <a:r>
              <a:rPr lang="en-US" sz="2000" dirty="0" err="1"/>
              <a:t>broj</a:t>
            </a:r>
            <a:r>
              <a:rPr lang="sr-Latn-RS" sz="2000" dirty="0"/>
              <a:t>a</a:t>
            </a:r>
            <a:br>
              <a:rPr lang="en-US" sz="2000" dirty="0"/>
            </a:br>
            <a:r>
              <a:rPr lang="en-US" sz="2000" i="1" dirty="0"/>
              <a:t>n</a:t>
            </a:r>
            <a:r>
              <a:rPr lang="en-US" sz="2000" dirty="0"/>
              <a:t> = </a:t>
            </a:r>
            <a:r>
              <a:rPr lang="en-US" sz="2000" dirty="0" err="1"/>
              <a:t>multiplikativni</a:t>
            </a:r>
            <a:r>
              <a:rPr lang="en-US" sz="2000" dirty="0"/>
              <a:t> red </a:t>
            </a:r>
            <a:r>
              <a:rPr lang="sr-Latn-RS" sz="2000" dirty="0"/>
              <a:t>tačke </a:t>
            </a:r>
            <a:r>
              <a:rPr lang="sr-Latn-RS" sz="2000" i="1" dirty="0"/>
              <a:t>G</a:t>
            </a:r>
            <a:r>
              <a:rPr lang="sr-Latn-RS" sz="2000" dirty="0"/>
              <a:t> koje mora biti prost broj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908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2212</TotalTime>
  <Words>2001</Words>
  <Application>Microsoft Office PowerPoint</Application>
  <PresentationFormat>Widescreen</PresentationFormat>
  <Paragraphs>237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33</cp:revision>
  <dcterms:created xsi:type="dcterms:W3CDTF">2023-03-04T15:09:55Z</dcterms:created>
  <dcterms:modified xsi:type="dcterms:W3CDTF">2023-04-25T18:16:26Z</dcterms:modified>
</cp:coreProperties>
</file>